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334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333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086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7913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543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7072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98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239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207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347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443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C800-E6E5-44A0-BF49-82373EFEFBDC}" type="datetimeFigureOut">
              <a:rPr lang="pl-PL" smtClean="0"/>
              <a:t>24.05.2022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B047D-72B4-43C8-88C6-28612B86F7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088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/>
          <a:srcRect l="2777" t="30247" r="15834" b="12839"/>
          <a:stretch/>
        </p:blipFill>
        <p:spPr>
          <a:xfrm>
            <a:off x="0" y="804334"/>
            <a:ext cx="12192000" cy="462581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110067" y="364067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1. Wersja Podstawowa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5689599" y="313267"/>
            <a:ext cx="2159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2. Lustrzane Odbicie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398004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Kamila Szewczyk</dc:creator>
  <cp:lastModifiedBy>Kamila Szewczyk</cp:lastModifiedBy>
  <cp:revision>1</cp:revision>
  <dcterms:created xsi:type="dcterms:W3CDTF">2022-05-24T21:51:41Z</dcterms:created>
  <dcterms:modified xsi:type="dcterms:W3CDTF">2022-05-24T21:52:50Z</dcterms:modified>
</cp:coreProperties>
</file>