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4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43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6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74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1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2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5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3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98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39FAC-7F3E-4456-8F85-4E0971369186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A6AC8-02D9-4430-8A98-F8D0F8F20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8" y="216983"/>
            <a:ext cx="5848196" cy="30390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118" y="216983"/>
            <a:ext cx="4860469" cy="3039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3587" y="216983"/>
            <a:ext cx="1165473" cy="305020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053852" y="1479665"/>
            <a:ext cx="1163781" cy="104740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019155" y="1479665"/>
            <a:ext cx="609600" cy="6012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>
          <a:xfrm>
            <a:off x="3089694" y="2080951"/>
            <a:ext cx="1039141" cy="152701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14265" y="3607962"/>
            <a:ext cx="2229139" cy="15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Potencjalne położenie domu z garażem 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8" y="1188720"/>
            <a:ext cx="108066" cy="17124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504604" y="2901142"/>
            <a:ext cx="0" cy="11804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32149" y="4084559"/>
            <a:ext cx="2229139" cy="15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Miejsce do którego chcielibyśmy wyrównać teren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3982675" y="1605739"/>
            <a:ext cx="681922" cy="598517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40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Nippon Seiki (Europe) B.V.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Jastrzebski, Adam</dc:creator>
  <cp:lastModifiedBy>Jastrzebski, Adam</cp:lastModifiedBy>
  <cp:revision>1</cp:revision>
  <dcterms:created xsi:type="dcterms:W3CDTF">2022-02-19T17:47:12Z</dcterms:created>
  <dcterms:modified xsi:type="dcterms:W3CDTF">2022-02-19T17:54:12Z</dcterms:modified>
</cp:coreProperties>
</file>